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0" r:id="rId18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5" Type="http://schemas.openxmlformats.org/officeDocument/2006/relationships/slide" Target="slides/slide11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p11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6" name="Google Shape;4706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7" name="Google Shape;4707;p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5.xml"/></Relationships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671"/>
          <p:cNvSpPr txBox="1"/>
          <p:nvPr/>
        </p:nvSpPr>
        <p:spPr>
          <a:xfrm>
            <a:off x="70104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0" name="Google Shape;4710;p671"/>
          <p:cNvSpPr txBox="1"/>
          <p:nvPr/>
        </p:nvSpPr>
        <p:spPr>
          <a:xfrm>
            <a:off x="252412" y="114300"/>
            <a:ext cx="8675700" cy="4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Government lets</a:t>
            </a:r>
            <a:r>
              <a:rPr b="1" i="0" lang="zh-CN" sz="28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the market answer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following three basic economic questions: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1. What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Consumers decide what should be produced in a            market economy through the purchases they make.</a:t>
            </a:r>
            <a:endParaRPr b="1" i="1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2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How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Production is left entirely up to businesses. Businesses must be competitive in such an economy and produce quality products at lower prices than their competitors.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3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For whom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300"/>
              </a:spcAft>
              <a:buClr>
                <a:srgbClr val="003399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3399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a market economy, the people who have more money are able to buy more goods and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